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36" d="100"/>
          <a:sy n="136" d="100"/>
        </p:scale>
        <p:origin x="126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</a:t>
            </a:r>
            <a:r>
              <a:rPr lang="tr-TR" sz="1100"/>
              <a:t>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584981" y="296163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082810" y="312860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%50-60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44954" y="360027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%20-30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52928" y="45392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1602</Words>
  <Application>Microsoft Office PowerPoint</Application>
  <PresentationFormat>On-screen Show (16:9)</PresentationFormat>
  <Paragraphs>327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Poppins</vt:lpstr>
      <vt:lpstr>Lexend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249</cp:revision>
  <dcterms:modified xsi:type="dcterms:W3CDTF">2024-10-09T14:46:46Z</dcterms:modified>
</cp:coreProperties>
</file>